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68" r:id="rId4"/>
    <p:sldId id="269" r:id="rId5"/>
    <p:sldId id="270" r:id="rId6"/>
    <p:sldId id="259" r:id="rId7"/>
    <p:sldId id="260" r:id="rId8"/>
    <p:sldId id="271" r:id="rId9"/>
    <p:sldId id="272" r:id="rId10"/>
    <p:sldId id="273" r:id="rId11"/>
    <p:sldId id="274" r:id="rId12"/>
    <p:sldId id="262" r:id="rId13"/>
    <p:sldId id="264" r:id="rId14"/>
    <p:sldId id="263" r:id="rId15"/>
    <p:sldId id="267" r:id="rId16"/>
    <p:sldId id="275" r:id="rId17"/>
    <p:sldId id="26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1014BE-702C-4B54-90A7-817F4EEBA1D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4E81BE-6E82-49E1-94F8-B3BE09B6FDE5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2. Identify Benefits and Features</a:t>
          </a:r>
          <a:endParaRPr lang="en-US" dirty="0">
            <a:latin typeface="Georgia" pitchFamily="18" charset="0"/>
          </a:endParaRPr>
        </a:p>
      </dgm:t>
    </dgm:pt>
    <dgm:pt modelId="{C603ADC4-8D19-4C9B-8F65-0839981494E4}" type="parTrans" cxnId="{D4D84241-6AF1-4C3C-9A1E-7DE86DC2EAB1}">
      <dgm:prSet/>
      <dgm:spPr/>
      <dgm:t>
        <a:bodyPr/>
        <a:lstStyle/>
        <a:p>
          <a:endParaRPr lang="en-US"/>
        </a:p>
      </dgm:t>
    </dgm:pt>
    <dgm:pt modelId="{B82E5578-C922-4E10-9F32-3782DB020C7C}" type="sibTrans" cxnId="{D4D84241-6AF1-4C3C-9A1E-7DE86DC2EAB1}">
      <dgm:prSet/>
      <dgm:spPr/>
      <dgm:t>
        <a:bodyPr/>
        <a:lstStyle/>
        <a:p>
          <a:endParaRPr lang="en-US"/>
        </a:p>
      </dgm:t>
    </dgm:pt>
    <dgm:pt modelId="{AC8AA9F0-6687-45FD-ADCF-F0ABCF84B0BB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4. Design a Communication Strategy</a:t>
          </a:r>
          <a:endParaRPr lang="en-US" dirty="0">
            <a:latin typeface="Georgia" pitchFamily="18" charset="0"/>
          </a:endParaRPr>
        </a:p>
      </dgm:t>
    </dgm:pt>
    <dgm:pt modelId="{2DD7132F-EABC-4FEC-9512-F363D875BB14}" type="parTrans" cxnId="{37D2C7EF-9343-4F14-9BE9-52596279B6BC}">
      <dgm:prSet/>
      <dgm:spPr/>
      <dgm:t>
        <a:bodyPr/>
        <a:lstStyle/>
        <a:p>
          <a:endParaRPr lang="en-US"/>
        </a:p>
      </dgm:t>
    </dgm:pt>
    <dgm:pt modelId="{C3A30C3E-6B91-4EF1-B9ED-6CB275DA3909}" type="sibTrans" cxnId="{37D2C7EF-9343-4F14-9BE9-52596279B6BC}">
      <dgm:prSet/>
      <dgm:spPr/>
      <dgm:t>
        <a:bodyPr/>
        <a:lstStyle/>
        <a:p>
          <a:endParaRPr lang="en-US"/>
        </a:p>
      </dgm:t>
    </dgm:pt>
    <dgm:pt modelId="{A180867E-3156-4892-A910-E80086BAD532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1. Target Your Market</a:t>
          </a:r>
          <a:endParaRPr lang="en-US" dirty="0">
            <a:latin typeface="Georgia" pitchFamily="18" charset="0"/>
          </a:endParaRPr>
        </a:p>
      </dgm:t>
    </dgm:pt>
    <dgm:pt modelId="{DA910911-DAB6-40D8-AC44-B1DC4897B723}" type="sibTrans" cxnId="{ED5A8093-158B-45CE-81E5-E91350021237}">
      <dgm:prSet/>
      <dgm:spPr/>
      <dgm:t>
        <a:bodyPr/>
        <a:lstStyle/>
        <a:p>
          <a:endParaRPr lang="en-US"/>
        </a:p>
      </dgm:t>
    </dgm:pt>
    <dgm:pt modelId="{F7E56DA2-43D8-4E42-920C-C5B489B14D67}" type="parTrans" cxnId="{ED5A8093-158B-45CE-81E5-E91350021237}">
      <dgm:prSet/>
      <dgm:spPr/>
      <dgm:t>
        <a:bodyPr/>
        <a:lstStyle/>
        <a:p>
          <a:endParaRPr lang="en-US"/>
        </a:p>
      </dgm:t>
    </dgm:pt>
    <dgm:pt modelId="{44214DB9-ECC5-4326-AA6F-A1EBA0A8F098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3. Craft a Powerful Message</a:t>
          </a:r>
          <a:endParaRPr lang="en-US" dirty="0">
            <a:latin typeface="Georgia" pitchFamily="18" charset="0"/>
          </a:endParaRPr>
        </a:p>
      </dgm:t>
    </dgm:pt>
    <dgm:pt modelId="{C951E6BE-41BE-4CE4-8D2D-B881E9010111}" type="sibTrans" cxnId="{15FC4C48-8CA1-407F-BC10-5AF035453196}">
      <dgm:prSet/>
      <dgm:spPr/>
      <dgm:t>
        <a:bodyPr/>
        <a:lstStyle/>
        <a:p>
          <a:endParaRPr lang="en-US"/>
        </a:p>
      </dgm:t>
    </dgm:pt>
    <dgm:pt modelId="{43B9858E-1701-4A1B-9D5C-A57DD6C087F1}" type="parTrans" cxnId="{15FC4C48-8CA1-407F-BC10-5AF035453196}">
      <dgm:prSet/>
      <dgm:spPr/>
      <dgm:t>
        <a:bodyPr/>
        <a:lstStyle/>
        <a:p>
          <a:endParaRPr lang="en-US"/>
        </a:p>
      </dgm:t>
    </dgm:pt>
    <dgm:pt modelId="{A75B3FE3-9DCE-40F4-93A9-E4EAE264EA5A}" type="pres">
      <dgm:prSet presAssocID="{B61014BE-702C-4B54-90A7-817F4EEBA1D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BACF2D-5DAC-4824-A3F9-FD05F2256E74}" type="pres">
      <dgm:prSet presAssocID="{B61014BE-702C-4B54-90A7-817F4EEBA1D2}" presName="arrow" presStyleLbl="bgShp" presStyleIdx="0" presStyleCnt="1"/>
      <dgm:spPr/>
    </dgm:pt>
    <dgm:pt modelId="{7208F250-DC4E-4CAC-96B1-1FD180EAA858}" type="pres">
      <dgm:prSet presAssocID="{B61014BE-702C-4B54-90A7-817F4EEBA1D2}" presName="linearProcess" presStyleCnt="0"/>
      <dgm:spPr/>
    </dgm:pt>
    <dgm:pt modelId="{4AFB3537-43C7-4DC5-A8A2-C6EC744BD8DC}" type="pres">
      <dgm:prSet presAssocID="{A180867E-3156-4892-A910-E80086BAD532}" presName="textNode" presStyleLbl="node1" presStyleIdx="0" presStyleCnt="4" custLinFactNeighborX="17405" custLinFactNeighborY="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BD9BF-9756-4976-A363-26531CB32F36}" type="pres">
      <dgm:prSet presAssocID="{DA910911-DAB6-40D8-AC44-B1DC4897B723}" presName="sibTrans" presStyleCnt="0"/>
      <dgm:spPr/>
    </dgm:pt>
    <dgm:pt modelId="{8F3AF1FE-9912-4498-BFD1-CB80663E42B2}" type="pres">
      <dgm:prSet presAssocID="{224E81BE-6E82-49E1-94F8-B3BE09B6FDE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9BC91-FC1A-461A-8889-053FAA2C7C35}" type="pres">
      <dgm:prSet presAssocID="{B82E5578-C922-4E10-9F32-3782DB020C7C}" presName="sibTrans" presStyleCnt="0"/>
      <dgm:spPr/>
    </dgm:pt>
    <dgm:pt modelId="{93110EB8-3F69-4543-9ABA-857E6A92DD75}" type="pres">
      <dgm:prSet presAssocID="{44214DB9-ECC5-4326-AA6F-A1EBA0A8F09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D365A-0542-4B14-9C06-885061B6031F}" type="pres">
      <dgm:prSet presAssocID="{C951E6BE-41BE-4CE4-8D2D-B881E9010111}" presName="sibTrans" presStyleCnt="0"/>
      <dgm:spPr/>
    </dgm:pt>
    <dgm:pt modelId="{387C33D4-0430-4D43-9639-382F97773011}" type="pres">
      <dgm:prSet presAssocID="{AC8AA9F0-6687-45FD-ADCF-F0ABCF84B0B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D2C7EF-9343-4F14-9BE9-52596279B6BC}" srcId="{B61014BE-702C-4B54-90A7-817F4EEBA1D2}" destId="{AC8AA9F0-6687-45FD-ADCF-F0ABCF84B0BB}" srcOrd="3" destOrd="0" parTransId="{2DD7132F-EABC-4FEC-9512-F363D875BB14}" sibTransId="{C3A30C3E-6B91-4EF1-B9ED-6CB275DA3909}"/>
    <dgm:cxn modelId="{1036A4E2-3B8F-4D14-A41A-0C251951BA92}" type="presOf" srcId="{A180867E-3156-4892-A910-E80086BAD532}" destId="{4AFB3537-43C7-4DC5-A8A2-C6EC744BD8DC}" srcOrd="0" destOrd="0" presId="urn:microsoft.com/office/officeart/2005/8/layout/hProcess9"/>
    <dgm:cxn modelId="{22DFEAF3-4947-43D2-B59C-F1E674E45CEF}" type="presOf" srcId="{224E81BE-6E82-49E1-94F8-B3BE09B6FDE5}" destId="{8F3AF1FE-9912-4498-BFD1-CB80663E42B2}" srcOrd="0" destOrd="0" presId="urn:microsoft.com/office/officeart/2005/8/layout/hProcess9"/>
    <dgm:cxn modelId="{15FC4C48-8CA1-407F-BC10-5AF035453196}" srcId="{B61014BE-702C-4B54-90A7-817F4EEBA1D2}" destId="{44214DB9-ECC5-4326-AA6F-A1EBA0A8F098}" srcOrd="2" destOrd="0" parTransId="{43B9858E-1701-4A1B-9D5C-A57DD6C087F1}" sibTransId="{C951E6BE-41BE-4CE4-8D2D-B881E9010111}"/>
    <dgm:cxn modelId="{ED5A8093-158B-45CE-81E5-E91350021237}" srcId="{B61014BE-702C-4B54-90A7-817F4EEBA1D2}" destId="{A180867E-3156-4892-A910-E80086BAD532}" srcOrd="0" destOrd="0" parTransId="{F7E56DA2-43D8-4E42-920C-C5B489B14D67}" sibTransId="{DA910911-DAB6-40D8-AC44-B1DC4897B723}"/>
    <dgm:cxn modelId="{BAECE686-08B2-49A5-B8FE-EBBE07198891}" type="presOf" srcId="{B61014BE-702C-4B54-90A7-817F4EEBA1D2}" destId="{A75B3FE3-9DCE-40F4-93A9-E4EAE264EA5A}" srcOrd="0" destOrd="0" presId="urn:microsoft.com/office/officeart/2005/8/layout/hProcess9"/>
    <dgm:cxn modelId="{1AED242A-9AC3-4003-9B2C-13B5E5097030}" type="presOf" srcId="{44214DB9-ECC5-4326-AA6F-A1EBA0A8F098}" destId="{93110EB8-3F69-4543-9ABA-857E6A92DD75}" srcOrd="0" destOrd="0" presId="urn:microsoft.com/office/officeart/2005/8/layout/hProcess9"/>
    <dgm:cxn modelId="{D4D84241-6AF1-4C3C-9A1E-7DE86DC2EAB1}" srcId="{B61014BE-702C-4B54-90A7-817F4EEBA1D2}" destId="{224E81BE-6E82-49E1-94F8-B3BE09B6FDE5}" srcOrd="1" destOrd="0" parTransId="{C603ADC4-8D19-4C9B-8F65-0839981494E4}" sibTransId="{B82E5578-C922-4E10-9F32-3782DB020C7C}"/>
    <dgm:cxn modelId="{D2E1F633-5507-4715-91B6-94BCD598F3EC}" type="presOf" srcId="{AC8AA9F0-6687-45FD-ADCF-F0ABCF84B0BB}" destId="{387C33D4-0430-4D43-9639-382F97773011}" srcOrd="0" destOrd="0" presId="urn:microsoft.com/office/officeart/2005/8/layout/hProcess9"/>
    <dgm:cxn modelId="{29BDEAEF-B236-40CE-8424-FF08837B756D}" type="presParOf" srcId="{A75B3FE3-9DCE-40F4-93A9-E4EAE264EA5A}" destId="{B0BACF2D-5DAC-4824-A3F9-FD05F2256E74}" srcOrd="0" destOrd="0" presId="urn:microsoft.com/office/officeart/2005/8/layout/hProcess9"/>
    <dgm:cxn modelId="{CED90528-601C-48CC-981E-9D1C8FAEA9B8}" type="presParOf" srcId="{A75B3FE3-9DCE-40F4-93A9-E4EAE264EA5A}" destId="{7208F250-DC4E-4CAC-96B1-1FD180EAA858}" srcOrd="1" destOrd="0" presId="urn:microsoft.com/office/officeart/2005/8/layout/hProcess9"/>
    <dgm:cxn modelId="{05BAAE28-ED60-477F-A5E9-9088987E1395}" type="presParOf" srcId="{7208F250-DC4E-4CAC-96B1-1FD180EAA858}" destId="{4AFB3537-43C7-4DC5-A8A2-C6EC744BD8DC}" srcOrd="0" destOrd="0" presId="urn:microsoft.com/office/officeart/2005/8/layout/hProcess9"/>
    <dgm:cxn modelId="{207E859A-BB95-46CE-A531-1A8352066D47}" type="presParOf" srcId="{7208F250-DC4E-4CAC-96B1-1FD180EAA858}" destId="{8BEBD9BF-9756-4976-A363-26531CB32F36}" srcOrd="1" destOrd="0" presId="urn:microsoft.com/office/officeart/2005/8/layout/hProcess9"/>
    <dgm:cxn modelId="{C5B0F983-54E8-4761-B661-BD3A77D98847}" type="presParOf" srcId="{7208F250-DC4E-4CAC-96B1-1FD180EAA858}" destId="{8F3AF1FE-9912-4498-BFD1-CB80663E42B2}" srcOrd="2" destOrd="0" presId="urn:microsoft.com/office/officeart/2005/8/layout/hProcess9"/>
    <dgm:cxn modelId="{A64F0A1F-2B38-4EDA-9EC1-9D1BB0174BDA}" type="presParOf" srcId="{7208F250-DC4E-4CAC-96B1-1FD180EAA858}" destId="{0AE9BC91-FC1A-461A-8889-053FAA2C7C35}" srcOrd="3" destOrd="0" presId="urn:microsoft.com/office/officeart/2005/8/layout/hProcess9"/>
    <dgm:cxn modelId="{38C98149-30F6-4315-9DAB-DF06CD74BF76}" type="presParOf" srcId="{7208F250-DC4E-4CAC-96B1-1FD180EAA858}" destId="{93110EB8-3F69-4543-9ABA-857E6A92DD75}" srcOrd="4" destOrd="0" presId="urn:microsoft.com/office/officeart/2005/8/layout/hProcess9"/>
    <dgm:cxn modelId="{9D40DFE2-6461-4888-B4AC-7DF6322988B2}" type="presParOf" srcId="{7208F250-DC4E-4CAC-96B1-1FD180EAA858}" destId="{493D365A-0542-4B14-9C06-885061B6031F}" srcOrd="5" destOrd="0" presId="urn:microsoft.com/office/officeart/2005/8/layout/hProcess9"/>
    <dgm:cxn modelId="{EAFBD29B-1B5F-4F3A-B963-EC6DCD411BFC}" type="presParOf" srcId="{7208F250-DC4E-4CAC-96B1-1FD180EAA858}" destId="{387C33D4-0430-4D43-9639-382F97773011}" srcOrd="6" destOrd="0" presId="urn:microsoft.com/office/officeart/2005/8/layout/hProcess9"/>
  </dgm:cxnLst>
  <dgm:bg>
    <a:effectLst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1014BE-702C-4B54-90A7-817F4EEBA1D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4E81BE-6E82-49E1-94F8-B3BE09B6FDE5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2. Identify Benefits and Features</a:t>
          </a:r>
          <a:endParaRPr lang="en-US" dirty="0">
            <a:latin typeface="Georgia" pitchFamily="18" charset="0"/>
          </a:endParaRPr>
        </a:p>
      </dgm:t>
    </dgm:pt>
    <dgm:pt modelId="{C603ADC4-8D19-4C9B-8F65-0839981494E4}" type="parTrans" cxnId="{D4D84241-6AF1-4C3C-9A1E-7DE86DC2EAB1}">
      <dgm:prSet/>
      <dgm:spPr/>
      <dgm:t>
        <a:bodyPr/>
        <a:lstStyle/>
        <a:p>
          <a:endParaRPr lang="en-US"/>
        </a:p>
      </dgm:t>
    </dgm:pt>
    <dgm:pt modelId="{B82E5578-C922-4E10-9F32-3782DB020C7C}" type="sibTrans" cxnId="{D4D84241-6AF1-4C3C-9A1E-7DE86DC2EAB1}">
      <dgm:prSet/>
      <dgm:spPr/>
      <dgm:t>
        <a:bodyPr/>
        <a:lstStyle/>
        <a:p>
          <a:endParaRPr lang="en-US"/>
        </a:p>
      </dgm:t>
    </dgm:pt>
    <dgm:pt modelId="{AC8AA9F0-6687-45FD-ADCF-F0ABCF84B0BB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4. Design a Communication Strategy</a:t>
          </a:r>
          <a:endParaRPr lang="en-US" dirty="0">
            <a:latin typeface="Georgia" pitchFamily="18" charset="0"/>
          </a:endParaRPr>
        </a:p>
      </dgm:t>
    </dgm:pt>
    <dgm:pt modelId="{2DD7132F-EABC-4FEC-9512-F363D875BB14}" type="parTrans" cxnId="{37D2C7EF-9343-4F14-9BE9-52596279B6BC}">
      <dgm:prSet/>
      <dgm:spPr/>
      <dgm:t>
        <a:bodyPr/>
        <a:lstStyle/>
        <a:p>
          <a:endParaRPr lang="en-US"/>
        </a:p>
      </dgm:t>
    </dgm:pt>
    <dgm:pt modelId="{C3A30C3E-6B91-4EF1-B9ED-6CB275DA3909}" type="sibTrans" cxnId="{37D2C7EF-9343-4F14-9BE9-52596279B6BC}">
      <dgm:prSet/>
      <dgm:spPr/>
      <dgm:t>
        <a:bodyPr/>
        <a:lstStyle/>
        <a:p>
          <a:endParaRPr lang="en-US"/>
        </a:p>
      </dgm:t>
    </dgm:pt>
    <dgm:pt modelId="{A180867E-3156-4892-A910-E80086BAD532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1. Target Your Market</a:t>
          </a:r>
          <a:endParaRPr lang="en-US" dirty="0">
            <a:latin typeface="Georgia" pitchFamily="18" charset="0"/>
          </a:endParaRPr>
        </a:p>
      </dgm:t>
    </dgm:pt>
    <dgm:pt modelId="{DA910911-DAB6-40D8-AC44-B1DC4897B723}" type="sibTrans" cxnId="{ED5A8093-158B-45CE-81E5-E91350021237}">
      <dgm:prSet/>
      <dgm:spPr/>
      <dgm:t>
        <a:bodyPr/>
        <a:lstStyle/>
        <a:p>
          <a:endParaRPr lang="en-US"/>
        </a:p>
      </dgm:t>
    </dgm:pt>
    <dgm:pt modelId="{F7E56DA2-43D8-4E42-920C-C5B489B14D67}" type="parTrans" cxnId="{ED5A8093-158B-45CE-81E5-E91350021237}">
      <dgm:prSet/>
      <dgm:spPr/>
      <dgm:t>
        <a:bodyPr/>
        <a:lstStyle/>
        <a:p>
          <a:endParaRPr lang="en-US"/>
        </a:p>
      </dgm:t>
    </dgm:pt>
    <dgm:pt modelId="{44214DB9-ECC5-4326-AA6F-A1EBA0A8F098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3. Craft a Powerful Message</a:t>
          </a:r>
          <a:endParaRPr lang="en-US" dirty="0">
            <a:latin typeface="Georgia" pitchFamily="18" charset="0"/>
          </a:endParaRPr>
        </a:p>
      </dgm:t>
    </dgm:pt>
    <dgm:pt modelId="{C951E6BE-41BE-4CE4-8D2D-B881E9010111}" type="sibTrans" cxnId="{15FC4C48-8CA1-407F-BC10-5AF035453196}">
      <dgm:prSet/>
      <dgm:spPr/>
      <dgm:t>
        <a:bodyPr/>
        <a:lstStyle/>
        <a:p>
          <a:endParaRPr lang="en-US"/>
        </a:p>
      </dgm:t>
    </dgm:pt>
    <dgm:pt modelId="{43B9858E-1701-4A1B-9D5C-A57DD6C087F1}" type="parTrans" cxnId="{15FC4C48-8CA1-407F-BC10-5AF035453196}">
      <dgm:prSet/>
      <dgm:spPr/>
      <dgm:t>
        <a:bodyPr/>
        <a:lstStyle/>
        <a:p>
          <a:endParaRPr lang="en-US"/>
        </a:p>
      </dgm:t>
    </dgm:pt>
    <dgm:pt modelId="{A75B3FE3-9DCE-40F4-93A9-E4EAE264EA5A}" type="pres">
      <dgm:prSet presAssocID="{B61014BE-702C-4B54-90A7-817F4EEBA1D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BACF2D-5DAC-4824-A3F9-FD05F2256E74}" type="pres">
      <dgm:prSet presAssocID="{B61014BE-702C-4B54-90A7-817F4EEBA1D2}" presName="arrow" presStyleLbl="bgShp" presStyleIdx="0" presStyleCnt="1"/>
      <dgm:spPr/>
    </dgm:pt>
    <dgm:pt modelId="{7208F250-DC4E-4CAC-96B1-1FD180EAA858}" type="pres">
      <dgm:prSet presAssocID="{B61014BE-702C-4B54-90A7-817F4EEBA1D2}" presName="linearProcess" presStyleCnt="0"/>
      <dgm:spPr/>
    </dgm:pt>
    <dgm:pt modelId="{4AFB3537-43C7-4DC5-A8A2-C6EC744BD8DC}" type="pres">
      <dgm:prSet presAssocID="{A180867E-3156-4892-A910-E80086BAD532}" presName="textNode" presStyleLbl="node1" presStyleIdx="0" presStyleCnt="4" custLinFactNeighborX="17405" custLinFactNeighborY="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BD9BF-9756-4976-A363-26531CB32F36}" type="pres">
      <dgm:prSet presAssocID="{DA910911-DAB6-40D8-AC44-B1DC4897B723}" presName="sibTrans" presStyleCnt="0"/>
      <dgm:spPr/>
    </dgm:pt>
    <dgm:pt modelId="{8F3AF1FE-9912-4498-BFD1-CB80663E42B2}" type="pres">
      <dgm:prSet presAssocID="{224E81BE-6E82-49E1-94F8-B3BE09B6FDE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9BC91-FC1A-461A-8889-053FAA2C7C35}" type="pres">
      <dgm:prSet presAssocID="{B82E5578-C922-4E10-9F32-3782DB020C7C}" presName="sibTrans" presStyleCnt="0"/>
      <dgm:spPr/>
    </dgm:pt>
    <dgm:pt modelId="{93110EB8-3F69-4543-9ABA-857E6A92DD75}" type="pres">
      <dgm:prSet presAssocID="{44214DB9-ECC5-4326-AA6F-A1EBA0A8F09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D365A-0542-4B14-9C06-885061B6031F}" type="pres">
      <dgm:prSet presAssocID="{C951E6BE-41BE-4CE4-8D2D-B881E9010111}" presName="sibTrans" presStyleCnt="0"/>
      <dgm:spPr/>
    </dgm:pt>
    <dgm:pt modelId="{387C33D4-0430-4D43-9639-382F97773011}" type="pres">
      <dgm:prSet presAssocID="{AC8AA9F0-6687-45FD-ADCF-F0ABCF84B0B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D2C7EF-9343-4F14-9BE9-52596279B6BC}" srcId="{B61014BE-702C-4B54-90A7-817F4EEBA1D2}" destId="{AC8AA9F0-6687-45FD-ADCF-F0ABCF84B0BB}" srcOrd="3" destOrd="0" parTransId="{2DD7132F-EABC-4FEC-9512-F363D875BB14}" sibTransId="{C3A30C3E-6B91-4EF1-B9ED-6CB275DA3909}"/>
    <dgm:cxn modelId="{15FC4C48-8CA1-407F-BC10-5AF035453196}" srcId="{B61014BE-702C-4B54-90A7-817F4EEBA1D2}" destId="{44214DB9-ECC5-4326-AA6F-A1EBA0A8F098}" srcOrd="2" destOrd="0" parTransId="{43B9858E-1701-4A1B-9D5C-A57DD6C087F1}" sibTransId="{C951E6BE-41BE-4CE4-8D2D-B881E9010111}"/>
    <dgm:cxn modelId="{637BB620-334C-4829-8B83-082205B6DA4E}" type="presOf" srcId="{AC8AA9F0-6687-45FD-ADCF-F0ABCF84B0BB}" destId="{387C33D4-0430-4D43-9639-382F97773011}" srcOrd="0" destOrd="0" presId="urn:microsoft.com/office/officeart/2005/8/layout/hProcess9"/>
    <dgm:cxn modelId="{ED5A8093-158B-45CE-81E5-E91350021237}" srcId="{B61014BE-702C-4B54-90A7-817F4EEBA1D2}" destId="{A180867E-3156-4892-A910-E80086BAD532}" srcOrd="0" destOrd="0" parTransId="{F7E56DA2-43D8-4E42-920C-C5B489B14D67}" sibTransId="{DA910911-DAB6-40D8-AC44-B1DC4897B723}"/>
    <dgm:cxn modelId="{47F0AD70-749A-404D-BA33-A28807C173BB}" type="presOf" srcId="{B61014BE-702C-4B54-90A7-817F4EEBA1D2}" destId="{A75B3FE3-9DCE-40F4-93A9-E4EAE264EA5A}" srcOrd="0" destOrd="0" presId="urn:microsoft.com/office/officeart/2005/8/layout/hProcess9"/>
    <dgm:cxn modelId="{A8AC7F26-1F56-45EC-9DA6-2FAC5EB77074}" type="presOf" srcId="{44214DB9-ECC5-4326-AA6F-A1EBA0A8F098}" destId="{93110EB8-3F69-4543-9ABA-857E6A92DD75}" srcOrd="0" destOrd="0" presId="urn:microsoft.com/office/officeart/2005/8/layout/hProcess9"/>
    <dgm:cxn modelId="{D4D84241-6AF1-4C3C-9A1E-7DE86DC2EAB1}" srcId="{B61014BE-702C-4B54-90A7-817F4EEBA1D2}" destId="{224E81BE-6E82-49E1-94F8-B3BE09B6FDE5}" srcOrd="1" destOrd="0" parTransId="{C603ADC4-8D19-4C9B-8F65-0839981494E4}" sibTransId="{B82E5578-C922-4E10-9F32-3782DB020C7C}"/>
    <dgm:cxn modelId="{AB20C00C-6476-455D-8210-E33F424B4981}" type="presOf" srcId="{A180867E-3156-4892-A910-E80086BAD532}" destId="{4AFB3537-43C7-4DC5-A8A2-C6EC744BD8DC}" srcOrd="0" destOrd="0" presId="urn:microsoft.com/office/officeart/2005/8/layout/hProcess9"/>
    <dgm:cxn modelId="{9396D14E-D1D4-4958-A962-0F967D60D8F5}" type="presOf" srcId="{224E81BE-6E82-49E1-94F8-B3BE09B6FDE5}" destId="{8F3AF1FE-9912-4498-BFD1-CB80663E42B2}" srcOrd="0" destOrd="0" presId="urn:microsoft.com/office/officeart/2005/8/layout/hProcess9"/>
    <dgm:cxn modelId="{97AA7EA8-2F6F-4CBA-88AA-52B0FEF7FB6F}" type="presParOf" srcId="{A75B3FE3-9DCE-40F4-93A9-E4EAE264EA5A}" destId="{B0BACF2D-5DAC-4824-A3F9-FD05F2256E74}" srcOrd="0" destOrd="0" presId="urn:microsoft.com/office/officeart/2005/8/layout/hProcess9"/>
    <dgm:cxn modelId="{DF18CDE7-2A3D-427C-BE9E-AF9AE6D6F29B}" type="presParOf" srcId="{A75B3FE3-9DCE-40F4-93A9-E4EAE264EA5A}" destId="{7208F250-DC4E-4CAC-96B1-1FD180EAA858}" srcOrd="1" destOrd="0" presId="urn:microsoft.com/office/officeart/2005/8/layout/hProcess9"/>
    <dgm:cxn modelId="{87CC085D-3688-42E4-AA73-BD832EBA5383}" type="presParOf" srcId="{7208F250-DC4E-4CAC-96B1-1FD180EAA858}" destId="{4AFB3537-43C7-4DC5-A8A2-C6EC744BD8DC}" srcOrd="0" destOrd="0" presId="urn:microsoft.com/office/officeart/2005/8/layout/hProcess9"/>
    <dgm:cxn modelId="{BF546912-47BE-4A1E-B878-8C59836BD684}" type="presParOf" srcId="{7208F250-DC4E-4CAC-96B1-1FD180EAA858}" destId="{8BEBD9BF-9756-4976-A363-26531CB32F36}" srcOrd="1" destOrd="0" presId="urn:microsoft.com/office/officeart/2005/8/layout/hProcess9"/>
    <dgm:cxn modelId="{A14BC8B4-5D09-4302-B19D-6AE3D46ED971}" type="presParOf" srcId="{7208F250-DC4E-4CAC-96B1-1FD180EAA858}" destId="{8F3AF1FE-9912-4498-BFD1-CB80663E42B2}" srcOrd="2" destOrd="0" presId="urn:microsoft.com/office/officeart/2005/8/layout/hProcess9"/>
    <dgm:cxn modelId="{C00DF964-17AE-463D-9047-E71A6668D9C8}" type="presParOf" srcId="{7208F250-DC4E-4CAC-96B1-1FD180EAA858}" destId="{0AE9BC91-FC1A-461A-8889-053FAA2C7C35}" srcOrd="3" destOrd="0" presId="urn:microsoft.com/office/officeart/2005/8/layout/hProcess9"/>
    <dgm:cxn modelId="{C44A1657-771D-4953-B641-0BA8687FCDE5}" type="presParOf" srcId="{7208F250-DC4E-4CAC-96B1-1FD180EAA858}" destId="{93110EB8-3F69-4543-9ABA-857E6A92DD75}" srcOrd="4" destOrd="0" presId="urn:microsoft.com/office/officeart/2005/8/layout/hProcess9"/>
    <dgm:cxn modelId="{E6AC8003-56B6-47E0-B642-E62A09E389E5}" type="presParOf" srcId="{7208F250-DC4E-4CAC-96B1-1FD180EAA858}" destId="{493D365A-0542-4B14-9C06-885061B6031F}" srcOrd="5" destOrd="0" presId="urn:microsoft.com/office/officeart/2005/8/layout/hProcess9"/>
    <dgm:cxn modelId="{CF5A5DD4-0D51-495B-99EB-7067945BC8EF}" type="presParOf" srcId="{7208F250-DC4E-4CAC-96B1-1FD180EAA858}" destId="{387C33D4-0430-4D43-9639-382F97773011}" srcOrd="6" destOrd="0" presId="urn:microsoft.com/office/officeart/2005/8/layout/hProcess9"/>
  </dgm:cxnLst>
  <dgm:bg>
    <a:effectLst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61014BE-702C-4B54-90A7-817F4EEBA1D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4E81BE-6E82-49E1-94F8-B3BE09B6FDE5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2. Identify Benefits and Features</a:t>
          </a:r>
          <a:endParaRPr lang="en-US" dirty="0">
            <a:latin typeface="Georgia" pitchFamily="18" charset="0"/>
          </a:endParaRPr>
        </a:p>
      </dgm:t>
    </dgm:pt>
    <dgm:pt modelId="{C603ADC4-8D19-4C9B-8F65-0839981494E4}" type="parTrans" cxnId="{D4D84241-6AF1-4C3C-9A1E-7DE86DC2EAB1}">
      <dgm:prSet/>
      <dgm:spPr/>
      <dgm:t>
        <a:bodyPr/>
        <a:lstStyle/>
        <a:p>
          <a:endParaRPr lang="en-US"/>
        </a:p>
      </dgm:t>
    </dgm:pt>
    <dgm:pt modelId="{B82E5578-C922-4E10-9F32-3782DB020C7C}" type="sibTrans" cxnId="{D4D84241-6AF1-4C3C-9A1E-7DE86DC2EAB1}">
      <dgm:prSet/>
      <dgm:spPr/>
      <dgm:t>
        <a:bodyPr/>
        <a:lstStyle/>
        <a:p>
          <a:endParaRPr lang="en-US"/>
        </a:p>
      </dgm:t>
    </dgm:pt>
    <dgm:pt modelId="{AC8AA9F0-6687-45FD-ADCF-F0ABCF84B0BB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4. Design a Communication Strategy</a:t>
          </a:r>
          <a:endParaRPr lang="en-US" dirty="0">
            <a:latin typeface="Georgia" pitchFamily="18" charset="0"/>
          </a:endParaRPr>
        </a:p>
      </dgm:t>
    </dgm:pt>
    <dgm:pt modelId="{2DD7132F-EABC-4FEC-9512-F363D875BB14}" type="parTrans" cxnId="{37D2C7EF-9343-4F14-9BE9-52596279B6BC}">
      <dgm:prSet/>
      <dgm:spPr/>
      <dgm:t>
        <a:bodyPr/>
        <a:lstStyle/>
        <a:p>
          <a:endParaRPr lang="en-US"/>
        </a:p>
      </dgm:t>
    </dgm:pt>
    <dgm:pt modelId="{C3A30C3E-6B91-4EF1-B9ED-6CB275DA3909}" type="sibTrans" cxnId="{37D2C7EF-9343-4F14-9BE9-52596279B6BC}">
      <dgm:prSet/>
      <dgm:spPr/>
      <dgm:t>
        <a:bodyPr/>
        <a:lstStyle/>
        <a:p>
          <a:endParaRPr lang="en-US"/>
        </a:p>
      </dgm:t>
    </dgm:pt>
    <dgm:pt modelId="{A180867E-3156-4892-A910-E80086BAD532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1. Target Your Market</a:t>
          </a:r>
          <a:endParaRPr lang="en-US" dirty="0">
            <a:latin typeface="Georgia" pitchFamily="18" charset="0"/>
          </a:endParaRPr>
        </a:p>
      </dgm:t>
    </dgm:pt>
    <dgm:pt modelId="{DA910911-DAB6-40D8-AC44-B1DC4897B723}" type="sibTrans" cxnId="{ED5A8093-158B-45CE-81E5-E91350021237}">
      <dgm:prSet/>
      <dgm:spPr/>
      <dgm:t>
        <a:bodyPr/>
        <a:lstStyle/>
        <a:p>
          <a:endParaRPr lang="en-US"/>
        </a:p>
      </dgm:t>
    </dgm:pt>
    <dgm:pt modelId="{F7E56DA2-43D8-4E42-920C-C5B489B14D67}" type="parTrans" cxnId="{ED5A8093-158B-45CE-81E5-E91350021237}">
      <dgm:prSet/>
      <dgm:spPr/>
      <dgm:t>
        <a:bodyPr/>
        <a:lstStyle/>
        <a:p>
          <a:endParaRPr lang="en-US"/>
        </a:p>
      </dgm:t>
    </dgm:pt>
    <dgm:pt modelId="{44214DB9-ECC5-4326-AA6F-A1EBA0A8F098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3. Craft a Powerful Message</a:t>
          </a:r>
          <a:endParaRPr lang="en-US" dirty="0">
            <a:latin typeface="Georgia" pitchFamily="18" charset="0"/>
          </a:endParaRPr>
        </a:p>
      </dgm:t>
    </dgm:pt>
    <dgm:pt modelId="{C951E6BE-41BE-4CE4-8D2D-B881E9010111}" type="sibTrans" cxnId="{15FC4C48-8CA1-407F-BC10-5AF035453196}">
      <dgm:prSet/>
      <dgm:spPr/>
      <dgm:t>
        <a:bodyPr/>
        <a:lstStyle/>
        <a:p>
          <a:endParaRPr lang="en-US"/>
        </a:p>
      </dgm:t>
    </dgm:pt>
    <dgm:pt modelId="{43B9858E-1701-4A1B-9D5C-A57DD6C087F1}" type="parTrans" cxnId="{15FC4C48-8CA1-407F-BC10-5AF035453196}">
      <dgm:prSet/>
      <dgm:spPr/>
      <dgm:t>
        <a:bodyPr/>
        <a:lstStyle/>
        <a:p>
          <a:endParaRPr lang="en-US"/>
        </a:p>
      </dgm:t>
    </dgm:pt>
    <dgm:pt modelId="{A75B3FE3-9DCE-40F4-93A9-E4EAE264EA5A}" type="pres">
      <dgm:prSet presAssocID="{B61014BE-702C-4B54-90A7-817F4EEBA1D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BACF2D-5DAC-4824-A3F9-FD05F2256E74}" type="pres">
      <dgm:prSet presAssocID="{B61014BE-702C-4B54-90A7-817F4EEBA1D2}" presName="arrow" presStyleLbl="bgShp" presStyleIdx="0" presStyleCnt="1"/>
      <dgm:spPr/>
    </dgm:pt>
    <dgm:pt modelId="{7208F250-DC4E-4CAC-96B1-1FD180EAA858}" type="pres">
      <dgm:prSet presAssocID="{B61014BE-702C-4B54-90A7-817F4EEBA1D2}" presName="linearProcess" presStyleCnt="0"/>
      <dgm:spPr/>
    </dgm:pt>
    <dgm:pt modelId="{4AFB3537-43C7-4DC5-A8A2-C6EC744BD8DC}" type="pres">
      <dgm:prSet presAssocID="{A180867E-3156-4892-A910-E80086BAD532}" presName="textNode" presStyleLbl="node1" presStyleIdx="0" presStyleCnt="4" custLinFactNeighborX="17405" custLinFactNeighborY="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BD9BF-9756-4976-A363-26531CB32F36}" type="pres">
      <dgm:prSet presAssocID="{DA910911-DAB6-40D8-AC44-B1DC4897B723}" presName="sibTrans" presStyleCnt="0"/>
      <dgm:spPr/>
    </dgm:pt>
    <dgm:pt modelId="{8F3AF1FE-9912-4498-BFD1-CB80663E42B2}" type="pres">
      <dgm:prSet presAssocID="{224E81BE-6E82-49E1-94F8-B3BE09B6FDE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9BC91-FC1A-461A-8889-053FAA2C7C35}" type="pres">
      <dgm:prSet presAssocID="{B82E5578-C922-4E10-9F32-3782DB020C7C}" presName="sibTrans" presStyleCnt="0"/>
      <dgm:spPr/>
    </dgm:pt>
    <dgm:pt modelId="{93110EB8-3F69-4543-9ABA-857E6A92DD75}" type="pres">
      <dgm:prSet presAssocID="{44214DB9-ECC5-4326-AA6F-A1EBA0A8F09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D365A-0542-4B14-9C06-885061B6031F}" type="pres">
      <dgm:prSet presAssocID="{C951E6BE-41BE-4CE4-8D2D-B881E9010111}" presName="sibTrans" presStyleCnt="0"/>
      <dgm:spPr/>
    </dgm:pt>
    <dgm:pt modelId="{387C33D4-0430-4D43-9639-382F97773011}" type="pres">
      <dgm:prSet presAssocID="{AC8AA9F0-6687-45FD-ADCF-F0ABCF84B0B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2F907B-7627-46B8-9124-6CC0BD0D9416}" type="presOf" srcId="{B61014BE-702C-4B54-90A7-817F4EEBA1D2}" destId="{A75B3FE3-9DCE-40F4-93A9-E4EAE264EA5A}" srcOrd="0" destOrd="0" presId="urn:microsoft.com/office/officeart/2005/8/layout/hProcess9"/>
    <dgm:cxn modelId="{37D2C7EF-9343-4F14-9BE9-52596279B6BC}" srcId="{B61014BE-702C-4B54-90A7-817F4EEBA1D2}" destId="{AC8AA9F0-6687-45FD-ADCF-F0ABCF84B0BB}" srcOrd="3" destOrd="0" parTransId="{2DD7132F-EABC-4FEC-9512-F363D875BB14}" sibTransId="{C3A30C3E-6B91-4EF1-B9ED-6CB275DA3909}"/>
    <dgm:cxn modelId="{15FC4C48-8CA1-407F-BC10-5AF035453196}" srcId="{B61014BE-702C-4B54-90A7-817F4EEBA1D2}" destId="{44214DB9-ECC5-4326-AA6F-A1EBA0A8F098}" srcOrd="2" destOrd="0" parTransId="{43B9858E-1701-4A1B-9D5C-A57DD6C087F1}" sibTransId="{C951E6BE-41BE-4CE4-8D2D-B881E9010111}"/>
    <dgm:cxn modelId="{50B15298-B993-490E-B0F4-4EB7E106DB93}" type="presOf" srcId="{A180867E-3156-4892-A910-E80086BAD532}" destId="{4AFB3537-43C7-4DC5-A8A2-C6EC744BD8DC}" srcOrd="0" destOrd="0" presId="urn:microsoft.com/office/officeart/2005/8/layout/hProcess9"/>
    <dgm:cxn modelId="{782CC46F-6AFC-433F-BB66-87228A060E19}" type="presOf" srcId="{AC8AA9F0-6687-45FD-ADCF-F0ABCF84B0BB}" destId="{387C33D4-0430-4D43-9639-382F97773011}" srcOrd="0" destOrd="0" presId="urn:microsoft.com/office/officeart/2005/8/layout/hProcess9"/>
    <dgm:cxn modelId="{ED5A8093-158B-45CE-81E5-E91350021237}" srcId="{B61014BE-702C-4B54-90A7-817F4EEBA1D2}" destId="{A180867E-3156-4892-A910-E80086BAD532}" srcOrd="0" destOrd="0" parTransId="{F7E56DA2-43D8-4E42-920C-C5B489B14D67}" sibTransId="{DA910911-DAB6-40D8-AC44-B1DC4897B723}"/>
    <dgm:cxn modelId="{A4F86938-0DF7-4DBE-8216-0BAEF42618AE}" type="presOf" srcId="{44214DB9-ECC5-4326-AA6F-A1EBA0A8F098}" destId="{93110EB8-3F69-4543-9ABA-857E6A92DD75}" srcOrd="0" destOrd="0" presId="urn:microsoft.com/office/officeart/2005/8/layout/hProcess9"/>
    <dgm:cxn modelId="{46B0C1AD-0F5C-4D90-8BD4-BC50E551831A}" type="presOf" srcId="{224E81BE-6E82-49E1-94F8-B3BE09B6FDE5}" destId="{8F3AF1FE-9912-4498-BFD1-CB80663E42B2}" srcOrd="0" destOrd="0" presId="urn:microsoft.com/office/officeart/2005/8/layout/hProcess9"/>
    <dgm:cxn modelId="{D4D84241-6AF1-4C3C-9A1E-7DE86DC2EAB1}" srcId="{B61014BE-702C-4B54-90A7-817F4EEBA1D2}" destId="{224E81BE-6E82-49E1-94F8-B3BE09B6FDE5}" srcOrd="1" destOrd="0" parTransId="{C603ADC4-8D19-4C9B-8F65-0839981494E4}" sibTransId="{B82E5578-C922-4E10-9F32-3782DB020C7C}"/>
    <dgm:cxn modelId="{FBA38069-FE17-4D39-87F8-31A76DB7872F}" type="presParOf" srcId="{A75B3FE3-9DCE-40F4-93A9-E4EAE264EA5A}" destId="{B0BACF2D-5DAC-4824-A3F9-FD05F2256E74}" srcOrd="0" destOrd="0" presId="urn:microsoft.com/office/officeart/2005/8/layout/hProcess9"/>
    <dgm:cxn modelId="{137AF050-E74A-4EF8-9BC6-1CF084DAEC7B}" type="presParOf" srcId="{A75B3FE3-9DCE-40F4-93A9-E4EAE264EA5A}" destId="{7208F250-DC4E-4CAC-96B1-1FD180EAA858}" srcOrd="1" destOrd="0" presId="urn:microsoft.com/office/officeart/2005/8/layout/hProcess9"/>
    <dgm:cxn modelId="{54D9F572-2B4A-451B-B431-D20E338F625C}" type="presParOf" srcId="{7208F250-DC4E-4CAC-96B1-1FD180EAA858}" destId="{4AFB3537-43C7-4DC5-A8A2-C6EC744BD8DC}" srcOrd="0" destOrd="0" presId="urn:microsoft.com/office/officeart/2005/8/layout/hProcess9"/>
    <dgm:cxn modelId="{7BD6C3B9-F359-4739-BB3C-62AB73429D96}" type="presParOf" srcId="{7208F250-DC4E-4CAC-96B1-1FD180EAA858}" destId="{8BEBD9BF-9756-4976-A363-26531CB32F36}" srcOrd="1" destOrd="0" presId="urn:microsoft.com/office/officeart/2005/8/layout/hProcess9"/>
    <dgm:cxn modelId="{06D25086-673C-4E58-A33A-43CF22A3034D}" type="presParOf" srcId="{7208F250-DC4E-4CAC-96B1-1FD180EAA858}" destId="{8F3AF1FE-9912-4498-BFD1-CB80663E42B2}" srcOrd="2" destOrd="0" presId="urn:microsoft.com/office/officeart/2005/8/layout/hProcess9"/>
    <dgm:cxn modelId="{A2B60396-2FFF-4F07-B8E1-E969FFB81350}" type="presParOf" srcId="{7208F250-DC4E-4CAC-96B1-1FD180EAA858}" destId="{0AE9BC91-FC1A-461A-8889-053FAA2C7C35}" srcOrd="3" destOrd="0" presId="urn:microsoft.com/office/officeart/2005/8/layout/hProcess9"/>
    <dgm:cxn modelId="{BDC28E64-5741-491E-A322-1F73AA4C146B}" type="presParOf" srcId="{7208F250-DC4E-4CAC-96B1-1FD180EAA858}" destId="{93110EB8-3F69-4543-9ABA-857E6A92DD75}" srcOrd="4" destOrd="0" presId="urn:microsoft.com/office/officeart/2005/8/layout/hProcess9"/>
    <dgm:cxn modelId="{D9B55E47-3EA5-4EBB-BD09-B733F756CEED}" type="presParOf" srcId="{7208F250-DC4E-4CAC-96B1-1FD180EAA858}" destId="{493D365A-0542-4B14-9C06-885061B6031F}" srcOrd="5" destOrd="0" presId="urn:microsoft.com/office/officeart/2005/8/layout/hProcess9"/>
    <dgm:cxn modelId="{33369CF6-ADA7-4A61-B6B6-4DE646A635F4}" type="presParOf" srcId="{7208F250-DC4E-4CAC-96B1-1FD180EAA858}" destId="{387C33D4-0430-4D43-9639-382F97773011}" srcOrd="6" destOrd="0" presId="urn:microsoft.com/office/officeart/2005/8/layout/hProcess9"/>
  </dgm:cxnLst>
  <dgm:bg>
    <a:effectLst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61014BE-702C-4B54-90A7-817F4EEBA1D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4E81BE-6E82-49E1-94F8-B3BE09B6FDE5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2. Identify Benefits and Features</a:t>
          </a:r>
          <a:endParaRPr lang="en-US" dirty="0">
            <a:latin typeface="Georgia" pitchFamily="18" charset="0"/>
          </a:endParaRPr>
        </a:p>
      </dgm:t>
    </dgm:pt>
    <dgm:pt modelId="{C603ADC4-8D19-4C9B-8F65-0839981494E4}" type="parTrans" cxnId="{D4D84241-6AF1-4C3C-9A1E-7DE86DC2EAB1}">
      <dgm:prSet/>
      <dgm:spPr/>
      <dgm:t>
        <a:bodyPr/>
        <a:lstStyle/>
        <a:p>
          <a:endParaRPr lang="en-US"/>
        </a:p>
      </dgm:t>
    </dgm:pt>
    <dgm:pt modelId="{B82E5578-C922-4E10-9F32-3782DB020C7C}" type="sibTrans" cxnId="{D4D84241-6AF1-4C3C-9A1E-7DE86DC2EAB1}">
      <dgm:prSet/>
      <dgm:spPr/>
      <dgm:t>
        <a:bodyPr/>
        <a:lstStyle/>
        <a:p>
          <a:endParaRPr lang="en-US"/>
        </a:p>
      </dgm:t>
    </dgm:pt>
    <dgm:pt modelId="{AC8AA9F0-6687-45FD-ADCF-F0ABCF84B0BB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4. Design a Communication Strategy</a:t>
          </a:r>
          <a:endParaRPr lang="en-US" dirty="0">
            <a:latin typeface="Georgia" pitchFamily="18" charset="0"/>
          </a:endParaRPr>
        </a:p>
      </dgm:t>
    </dgm:pt>
    <dgm:pt modelId="{2DD7132F-EABC-4FEC-9512-F363D875BB14}" type="parTrans" cxnId="{37D2C7EF-9343-4F14-9BE9-52596279B6BC}">
      <dgm:prSet/>
      <dgm:spPr/>
      <dgm:t>
        <a:bodyPr/>
        <a:lstStyle/>
        <a:p>
          <a:endParaRPr lang="en-US"/>
        </a:p>
      </dgm:t>
    </dgm:pt>
    <dgm:pt modelId="{C3A30C3E-6B91-4EF1-B9ED-6CB275DA3909}" type="sibTrans" cxnId="{37D2C7EF-9343-4F14-9BE9-52596279B6BC}">
      <dgm:prSet/>
      <dgm:spPr/>
      <dgm:t>
        <a:bodyPr/>
        <a:lstStyle/>
        <a:p>
          <a:endParaRPr lang="en-US"/>
        </a:p>
      </dgm:t>
    </dgm:pt>
    <dgm:pt modelId="{A180867E-3156-4892-A910-E80086BAD532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1. Target Your Market</a:t>
          </a:r>
          <a:endParaRPr lang="en-US" dirty="0">
            <a:latin typeface="Georgia" pitchFamily="18" charset="0"/>
          </a:endParaRPr>
        </a:p>
      </dgm:t>
    </dgm:pt>
    <dgm:pt modelId="{DA910911-DAB6-40D8-AC44-B1DC4897B723}" type="sibTrans" cxnId="{ED5A8093-158B-45CE-81E5-E91350021237}">
      <dgm:prSet/>
      <dgm:spPr/>
      <dgm:t>
        <a:bodyPr/>
        <a:lstStyle/>
        <a:p>
          <a:endParaRPr lang="en-US"/>
        </a:p>
      </dgm:t>
    </dgm:pt>
    <dgm:pt modelId="{F7E56DA2-43D8-4E42-920C-C5B489B14D67}" type="parTrans" cxnId="{ED5A8093-158B-45CE-81E5-E91350021237}">
      <dgm:prSet/>
      <dgm:spPr/>
      <dgm:t>
        <a:bodyPr/>
        <a:lstStyle/>
        <a:p>
          <a:endParaRPr lang="en-US"/>
        </a:p>
      </dgm:t>
    </dgm:pt>
    <dgm:pt modelId="{44214DB9-ECC5-4326-AA6F-A1EBA0A8F098}">
      <dgm:prSet/>
      <dgm:spPr>
        <a:solidFill>
          <a:srgbClr val="49443E"/>
        </a:solidFill>
      </dgm:spPr>
      <dgm:t>
        <a:bodyPr/>
        <a:lstStyle/>
        <a:p>
          <a:pPr rtl="0"/>
          <a:r>
            <a:rPr lang="en-US" dirty="0" smtClean="0">
              <a:latin typeface="Georgia" pitchFamily="18" charset="0"/>
            </a:rPr>
            <a:t>3. Craft a Powerful Message</a:t>
          </a:r>
          <a:endParaRPr lang="en-US" dirty="0">
            <a:latin typeface="Georgia" pitchFamily="18" charset="0"/>
          </a:endParaRPr>
        </a:p>
      </dgm:t>
    </dgm:pt>
    <dgm:pt modelId="{C951E6BE-41BE-4CE4-8D2D-B881E9010111}" type="sibTrans" cxnId="{15FC4C48-8CA1-407F-BC10-5AF035453196}">
      <dgm:prSet/>
      <dgm:spPr/>
      <dgm:t>
        <a:bodyPr/>
        <a:lstStyle/>
        <a:p>
          <a:endParaRPr lang="en-US"/>
        </a:p>
      </dgm:t>
    </dgm:pt>
    <dgm:pt modelId="{43B9858E-1701-4A1B-9D5C-A57DD6C087F1}" type="parTrans" cxnId="{15FC4C48-8CA1-407F-BC10-5AF035453196}">
      <dgm:prSet/>
      <dgm:spPr/>
      <dgm:t>
        <a:bodyPr/>
        <a:lstStyle/>
        <a:p>
          <a:endParaRPr lang="en-US"/>
        </a:p>
      </dgm:t>
    </dgm:pt>
    <dgm:pt modelId="{A75B3FE3-9DCE-40F4-93A9-E4EAE264EA5A}" type="pres">
      <dgm:prSet presAssocID="{B61014BE-702C-4B54-90A7-817F4EEBA1D2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BACF2D-5DAC-4824-A3F9-FD05F2256E74}" type="pres">
      <dgm:prSet presAssocID="{B61014BE-702C-4B54-90A7-817F4EEBA1D2}" presName="arrow" presStyleLbl="bgShp" presStyleIdx="0" presStyleCnt="1"/>
      <dgm:spPr/>
    </dgm:pt>
    <dgm:pt modelId="{7208F250-DC4E-4CAC-96B1-1FD180EAA858}" type="pres">
      <dgm:prSet presAssocID="{B61014BE-702C-4B54-90A7-817F4EEBA1D2}" presName="linearProcess" presStyleCnt="0"/>
      <dgm:spPr/>
    </dgm:pt>
    <dgm:pt modelId="{4AFB3537-43C7-4DC5-A8A2-C6EC744BD8DC}" type="pres">
      <dgm:prSet presAssocID="{A180867E-3156-4892-A910-E80086BAD532}" presName="textNode" presStyleLbl="node1" presStyleIdx="0" presStyleCnt="4" custLinFactNeighborX="17405" custLinFactNeighborY="7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BD9BF-9756-4976-A363-26531CB32F36}" type="pres">
      <dgm:prSet presAssocID="{DA910911-DAB6-40D8-AC44-B1DC4897B723}" presName="sibTrans" presStyleCnt="0"/>
      <dgm:spPr/>
    </dgm:pt>
    <dgm:pt modelId="{8F3AF1FE-9912-4498-BFD1-CB80663E42B2}" type="pres">
      <dgm:prSet presAssocID="{224E81BE-6E82-49E1-94F8-B3BE09B6FDE5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9BC91-FC1A-461A-8889-053FAA2C7C35}" type="pres">
      <dgm:prSet presAssocID="{B82E5578-C922-4E10-9F32-3782DB020C7C}" presName="sibTrans" presStyleCnt="0"/>
      <dgm:spPr/>
    </dgm:pt>
    <dgm:pt modelId="{93110EB8-3F69-4543-9ABA-857E6A92DD75}" type="pres">
      <dgm:prSet presAssocID="{44214DB9-ECC5-4326-AA6F-A1EBA0A8F09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D365A-0542-4B14-9C06-885061B6031F}" type="pres">
      <dgm:prSet presAssocID="{C951E6BE-41BE-4CE4-8D2D-B881E9010111}" presName="sibTrans" presStyleCnt="0"/>
      <dgm:spPr/>
    </dgm:pt>
    <dgm:pt modelId="{387C33D4-0430-4D43-9639-382F97773011}" type="pres">
      <dgm:prSet presAssocID="{AC8AA9F0-6687-45FD-ADCF-F0ABCF84B0B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D08001-865B-4F23-B512-10A8DC0CBF62}" type="presOf" srcId="{224E81BE-6E82-49E1-94F8-B3BE09B6FDE5}" destId="{8F3AF1FE-9912-4498-BFD1-CB80663E42B2}" srcOrd="0" destOrd="0" presId="urn:microsoft.com/office/officeart/2005/8/layout/hProcess9"/>
    <dgm:cxn modelId="{37D2C7EF-9343-4F14-9BE9-52596279B6BC}" srcId="{B61014BE-702C-4B54-90A7-817F4EEBA1D2}" destId="{AC8AA9F0-6687-45FD-ADCF-F0ABCF84B0BB}" srcOrd="3" destOrd="0" parTransId="{2DD7132F-EABC-4FEC-9512-F363D875BB14}" sibTransId="{C3A30C3E-6B91-4EF1-B9ED-6CB275DA3909}"/>
    <dgm:cxn modelId="{51CB25E0-D94D-4F0D-A384-15C6BD3401C0}" type="presOf" srcId="{B61014BE-702C-4B54-90A7-817F4EEBA1D2}" destId="{A75B3FE3-9DCE-40F4-93A9-E4EAE264EA5A}" srcOrd="0" destOrd="0" presId="urn:microsoft.com/office/officeart/2005/8/layout/hProcess9"/>
    <dgm:cxn modelId="{EBBDE29F-61D2-4DE7-B3C5-0C848D71FA07}" type="presOf" srcId="{44214DB9-ECC5-4326-AA6F-A1EBA0A8F098}" destId="{93110EB8-3F69-4543-9ABA-857E6A92DD75}" srcOrd="0" destOrd="0" presId="urn:microsoft.com/office/officeart/2005/8/layout/hProcess9"/>
    <dgm:cxn modelId="{15FC4C48-8CA1-407F-BC10-5AF035453196}" srcId="{B61014BE-702C-4B54-90A7-817F4EEBA1D2}" destId="{44214DB9-ECC5-4326-AA6F-A1EBA0A8F098}" srcOrd="2" destOrd="0" parTransId="{43B9858E-1701-4A1B-9D5C-A57DD6C087F1}" sibTransId="{C951E6BE-41BE-4CE4-8D2D-B881E9010111}"/>
    <dgm:cxn modelId="{254E823B-2CEE-4EA3-B6FC-B9EE7D9785B2}" type="presOf" srcId="{A180867E-3156-4892-A910-E80086BAD532}" destId="{4AFB3537-43C7-4DC5-A8A2-C6EC744BD8DC}" srcOrd="0" destOrd="0" presId="urn:microsoft.com/office/officeart/2005/8/layout/hProcess9"/>
    <dgm:cxn modelId="{ED5A8093-158B-45CE-81E5-E91350021237}" srcId="{B61014BE-702C-4B54-90A7-817F4EEBA1D2}" destId="{A180867E-3156-4892-A910-E80086BAD532}" srcOrd="0" destOrd="0" parTransId="{F7E56DA2-43D8-4E42-920C-C5B489B14D67}" sibTransId="{DA910911-DAB6-40D8-AC44-B1DC4897B723}"/>
    <dgm:cxn modelId="{35DA8D6A-B694-440E-A7F5-3DE7C587462F}" type="presOf" srcId="{AC8AA9F0-6687-45FD-ADCF-F0ABCF84B0BB}" destId="{387C33D4-0430-4D43-9639-382F97773011}" srcOrd="0" destOrd="0" presId="urn:microsoft.com/office/officeart/2005/8/layout/hProcess9"/>
    <dgm:cxn modelId="{D4D84241-6AF1-4C3C-9A1E-7DE86DC2EAB1}" srcId="{B61014BE-702C-4B54-90A7-817F4EEBA1D2}" destId="{224E81BE-6E82-49E1-94F8-B3BE09B6FDE5}" srcOrd="1" destOrd="0" parTransId="{C603ADC4-8D19-4C9B-8F65-0839981494E4}" sibTransId="{B82E5578-C922-4E10-9F32-3782DB020C7C}"/>
    <dgm:cxn modelId="{521E735D-1F0B-499B-B7BF-FD8C2C5073C0}" type="presParOf" srcId="{A75B3FE3-9DCE-40F4-93A9-E4EAE264EA5A}" destId="{B0BACF2D-5DAC-4824-A3F9-FD05F2256E74}" srcOrd="0" destOrd="0" presId="urn:microsoft.com/office/officeart/2005/8/layout/hProcess9"/>
    <dgm:cxn modelId="{C0E3B4F0-37AD-451F-BF93-9A56D3948D97}" type="presParOf" srcId="{A75B3FE3-9DCE-40F4-93A9-E4EAE264EA5A}" destId="{7208F250-DC4E-4CAC-96B1-1FD180EAA858}" srcOrd="1" destOrd="0" presId="urn:microsoft.com/office/officeart/2005/8/layout/hProcess9"/>
    <dgm:cxn modelId="{F4417BD0-6888-470B-ACDC-93420B6C2208}" type="presParOf" srcId="{7208F250-DC4E-4CAC-96B1-1FD180EAA858}" destId="{4AFB3537-43C7-4DC5-A8A2-C6EC744BD8DC}" srcOrd="0" destOrd="0" presId="urn:microsoft.com/office/officeart/2005/8/layout/hProcess9"/>
    <dgm:cxn modelId="{E32E8EB4-248C-4766-91B1-701275E98218}" type="presParOf" srcId="{7208F250-DC4E-4CAC-96B1-1FD180EAA858}" destId="{8BEBD9BF-9756-4976-A363-26531CB32F36}" srcOrd="1" destOrd="0" presId="urn:microsoft.com/office/officeart/2005/8/layout/hProcess9"/>
    <dgm:cxn modelId="{4C732969-79D2-4388-8BB4-EBACD7C198D2}" type="presParOf" srcId="{7208F250-DC4E-4CAC-96B1-1FD180EAA858}" destId="{8F3AF1FE-9912-4498-BFD1-CB80663E42B2}" srcOrd="2" destOrd="0" presId="urn:microsoft.com/office/officeart/2005/8/layout/hProcess9"/>
    <dgm:cxn modelId="{B2EE2E65-1804-44E7-B315-85C367766409}" type="presParOf" srcId="{7208F250-DC4E-4CAC-96B1-1FD180EAA858}" destId="{0AE9BC91-FC1A-461A-8889-053FAA2C7C35}" srcOrd="3" destOrd="0" presId="urn:microsoft.com/office/officeart/2005/8/layout/hProcess9"/>
    <dgm:cxn modelId="{32A8D3A1-3C6A-4C12-BAA4-CE8686BDA063}" type="presParOf" srcId="{7208F250-DC4E-4CAC-96B1-1FD180EAA858}" destId="{93110EB8-3F69-4543-9ABA-857E6A92DD75}" srcOrd="4" destOrd="0" presId="urn:microsoft.com/office/officeart/2005/8/layout/hProcess9"/>
    <dgm:cxn modelId="{F21F9B20-A5B9-407B-B5B3-42DD1B154EFC}" type="presParOf" srcId="{7208F250-DC4E-4CAC-96B1-1FD180EAA858}" destId="{493D365A-0542-4B14-9C06-885061B6031F}" srcOrd="5" destOrd="0" presId="urn:microsoft.com/office/officeart/2005/8/layout/hProcess9"/>
    <dgm:cxn modelId="{B3DBD872-A2D5-4DAA-8D64-D1AD47E5CFC8}" type="presParOf" srcId="{7208F250-DC4E-4CAC-96B1-1FD180EAA858}" destId="{387C33D4-0430-4D43-9639-382F97773011}" srcOrd="6" destOrd="0" presId="urn:microsoft.com/office/officeart/2005/8/layout/hProcess9"/>
  </dgm:cxnLst>
  <dgm:bg>
    <a:effectLst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BACF2D-5DAC-4824-A3F9-FD05F2256E74}">
      <dsp:nvSpPr>
        <dsp:cNvPr id="0" name=""/>
        <dsp:cNvSpPr/>
      </dsp:nvSpPr>
      <dsp:spPr>
        <a:xfrm>
          <a:off x="596808" y="0"/>
          <a:ext cx="6763834" cy="437900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B3537-43C7-4DC5-A8A2-C6EC744BD8DC}">
      <dsp:nvSpPr>
        <dsp:cNvPr id="0" name=""/>
        <dsp:cNvSpPr/>
      </dsp:nvSpPr>
      <dsp:spPr>
        <a:xfrm>
          <a:off x="20652" y="1326171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1. Target Your Market</a:t>
          </a:r>
          <a:endParaRPr lang="en-US" sz="1700" kern="1200" dirty="0">
            <a:latin typeface="Georgia" pitchFamily="18" charset="0"/>
          </a:endParaRPr>
        </a:p>
      </dsp:txBody>
      <dsp:txXfrm>
        <a:off x="20652" y="1326171"/>
        <a:ext cx="1915538" cy="1751600"/>
      </dsp:txXfrm>
    </dsp:sp>
    <dsp:sp modelId="{8F3AF1FE-9912-4498-BFD1-CB80663E42B2}">
      <dsp:nvSpPr>
        <dsp:cNvPr id="0" name=""/>
        <dsp:cNvSpPr/>
      </dsp:nvSpPr>
      <dsp:spPr>
        <a:xfrm>
          <a:off x="2015298" y="1313700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2. Identify Benefits and Features</a:t>
          </a:r>
          <a:endParaRPr lang="en-US" sz="1700" kern="1200" dirty="0">
            <a:latin typeface="Georgia" pitchFamily="18" charset="0"/>
          </a:endParaRPr>
        </a:p>
      </dsp:txBody>
      <dsp:txXfrm>
        <a:off x="2015298" y="1313700"/>
        <a:ext cx="1915538" cy="1751600"/>
      </dsp:txXfrm>
    </dsp:sp>
    <dsp:sp modelId="{93110EB8-3F69-4543-9ABA-857E6A92DD75}">
      <dsp:nvSpPr>
        <dsp:cNvPr id="0" name=""/>
        <dsp:cNvSpPr/>
      </dsp:nvSpPr>
      <dsp:spPr>
        <a:xfrm>
          <a:off x="4026614" y="1313700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3. Craft a Powerful Message</a:t>
          </a:r>
          <a:endParaRPr lang="en-US" sz="1700" kern="1200" dirty="0">
            <a:latin typeface="Georgia" pitchFamily="18" charset="0"/>
          </a:endParaRPr>
        </a:p>
      </dsp:txBody>
      <dsp:txXfrm>
        <a:off x="4026614" y="1313700"/>
        <a:ext cx="1915538" cy="1751600"/>
      </dsp:txXfrm>
    </dsp:sp>
    <dsp:sp modelId="{387C33D4-0430-4D43-9639-382F97773011}">
      <dsp:nvSpPr>
        <dsp:cNvPr id="0" name=""/>
        <dsp:cNvSpPr/>
      </dsp:nvSpPr>
      <dsp:spPr>
        <a:xfrm>
          <a:off x="6037930" y="1313700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4. Design a Communication Strategy</a:t>
          </a:r>
          <a:endParaRPr lang="en-US" sz="1700" kern="1200" dirty="0">
            <a:latin typeface="Georgia" pitchFamily="18" charset="0"/>
          </a:endParaRPr>
        </a:p>
      </dsp:txBody>
      <dsp:txXfrm>
        <a:off x="6037930" y="1313700"/>
        <a:ext cx="1915538" cy="17516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BACF2D-5DAC-4824-A3F9-FD05F2256E74}">
      <dsp:nvSpPr>
        <dsp:cNvPr id="0" name=""/>
        <dsp:cNvSpPr/>
      </dsp:nvSpPr>
      <dsp:spPr>
        <a:xfrm>
          <a:off x="596808" y="0"/>
          <a:ext cx="6763834" cy="437900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B3537-43C7-4DC5-A8A2-C6EC744BD8DC}">
      <dsp:nvSpPr>
        <dsp:cNvPr id="0" name=""/>
        <dsp:cNvSpPr/>
      </dsp:nvSpPr>
      <dsp:spPr>
        <a:xfrm>
          <a:off x="20652" y="1326171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1. Target Your Market</a:t>
          </a:r>
          <a:endParaRPr lang="en-US" sz="1700" kern="1200" dirty="0">
            <a:latin typeface="Georgia" pitchFamily="18" charset="0"/>
          </a:endParaRPr>
        </a:p>
      </dsp:txBody>
      <dsp:txXfrm>
        <a:off x="20652" y="1326171"/>
        <a:ext cx="1915538" cy="1751600"/>
      </dsp:txXfrm>
    </dsp:sp>
    <dsp:sp modelId="{8F3AF1FE-9912-4498-BFD1-CB80663E42B2}">
      <dsp:nvSpPr>
        <dsp:cNvPr id="0" name=""/>
        <dsp:cNvSpPr/>
      </dsp:nvSpPr>
      <dsp:spPr>
        <a:xfrm>
          <a:off x="2015298" y="1313700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2. Identify Benefits and Features</a:t>
          </a:r>
          <a:endParaRPr lang="en-US" sz="1700" kern="1200" dirty="0">
            <a:latin typeface="Georgia" pitchFamily="18" charset="0"/>
          </a:endParaRPr>
        </a:p>
      </dsp:txBody>
      <dsp:txXfrm>
        <a:off x="2015298" y="1313700"/>
        <a:ext cx="1915538" cy="1751600"/>
      </dsp:txXfrm>
    </dsp:sp>
    <dsp:sp modelId="{93110EB8-3F69-4543-9ABA-857E6A92DD75}">
      <dsp:nvSpPr>
        <dsp:cNvPr id="0" name=""/>
        <dsp:cNvSpPr/>
      </dsp:nvSpPr>
      <dsp:spPr>
        <a:xfrm>
          <a:off x="4026614" y="1313700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3. Craft a Powerful Message</a:t>
          </a:r>
          <a:endParaRPr lang="en-US" sz="1700" kern="1200" dirty="0">
            <a:latin typeface="Georgia" pitchFamily="18" charset="0"/>
          </a:endParaRPr>
        </a:p>
      </dsp:txBody>
      <dsp:txXfrm>
        <a:off x="4026614" y="1313700"/>
        <a:ext cx="1915538" cy="1751600"/>
      </dsp:txXfrm>
    </dsp:sp>
    <dsp:sp modelId="{387C33D4-0430-4D43-9639-382F97773011}">
      <dsp:nvSpPr>
        <dsp:cNvPr id="0" name=""/>
        <dsp:cNvSpPr/>
      </dsp:nvSpPr>
      <dsp:spPr>
        <a:xfrm>
          <a:off x="6037930" y="1313700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4. Design a Communication Strategy</a:t>
          </a:r>
          <a:endParaRPr lang="en-US" sz="1700" kern="1200" dirty="0">
            <a:latin typeface="Georgia" pitchFamily="18" charset="0"/>
          </a:endParaRPr>
        </a:p>
      </dsp:txBody>
      <dsp:txXfrm>
        <a:off x="6037930" y="1313700"/>
        <a:ext cx="1915538" cy="17516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BACF2D-5DAC-4824-A3F9-FD05F2256E74}">
      <dsp:nvSpPr>
        <dsp:cNvPr id="0" name=""/>
        <dsp:cNvSpPr/>
      </dsp:nvSpPr>
      <dsp:spPr>
        <a:xfrm>
          <a:off x="596808" y="0"/>
          <a:ext cx="6763834" cy="437900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B3537-43C7-4DC5-A8A2-C6EC744BD8DC}">
      <dsp:nvSpPr>
        <dsp:cNvPr id="0" name=""/>
        <dsp:cNvSpPr/>
      </dsp:nvSpPr>
      <dsp:spPr>
        <a:xfrm>
          <a:off x="20652" y="1326171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1. Target Your Market</a:t>
          </a:r>
          <a:endParaRPr lang="en-US" sz="1700" kern="1200" dirty="0">
            <a:latin typeface="Georgia" pitchFamily="18" charset="0"/>
          </a:endParaRPr>
        </a:p>
      </dsp:txBody>
      <dsp:txXfrm>
        <a:off x="20652" y="1326171"/>
        <a:ext cx="1915538" cy="1751600"/>
      </dsp:txXfrm>
    </dsp:sp>
    <dsp:sp modelId="{8F3AF1FE-9912-4498-BFD1-CB80663E42B2}">
      <dsp:nvSpPr>
        <dsp:cNvPr id="0" name=""/>
        <dsp:cNvSpPr/>
      </dsp:nvSpPr>
      <dsp:spPr>
        <a:xfrm>
          <a:off x="2015298" y="1313700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2. Identify Benefits and Features</a:t>
          </a:r>
          <a:endParaRPr lang="en-US" sz="1700" kern="1200" dirty="0">
            <a:latin typeface="Georgia" pitchFamily="18" charset="0"/>
          </a:endParaRPr>
        </a:p>
      </dsp:txBody>
      <dsp:txXfrm>
        <a:off x="2015298" y="1313700"/>
        <a:ext cx="1915538" cy="1751600"/>
      </dsp:txXfrm>
    </dsp:sp>
    <dsp:sp modelId="{93110EB8-3F69-4543-9ABA-857E6A92DD75}">
      <dsp:nvSpPr>
        <dsp:cNvPr id="0" name=""/>
        <dsp:cNvSpPr/>
      </dsp:nvSpPr>
      <dsp:spPr>
        <a:xfrm>
          <a:off x="4026614" y="1313700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3. Craft a Powerful Message</a:t>
          </a:r>
          <a:endParaRPr lang="en-US" sz="1700" kern="1200" dirty="0">
            <a:latin typeface="Georgia" pitchFamily="18" charset="0"/>
          </a:endParaRPr>
        </a:p>
      </dsp:txBody>
      <dsp:txXfrm>
        <a:off x="4026614" y="1313700"/>
        <a:ext cx="1915538" cy="1751600"/>
      </dsp:txXfrm>
    </dsp:sp>
    <dsp:sp modelId="{387C33D4-0430-4D43-9639-382F97773011}">
      <dsp:nvSpPr>
        <dsp:cNvPr id="0" name=""/>
        <dsp:cNvSpPr/>
      </dsp:nvSpPr>
      <dsp:spPr>
        <a:xfrm>
          <a:off x="6037930" y="1313700"/>
          <a:ext cx="1915538" cy="1751600"/>
        </a:xfrm>
        <a:prstGeom prst="roundRect">
          <a:avLst/>
        </a:prstGeom>
        <a:solidFill>
          <a:srgbClr val="49443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Georgia" pitchFamily="18" charset="0"/>
            </a:rPr>
            <a:t>4. Design a Communication Strategy</a:t>
          </a:r>
          <a:endParaRPr lang="en-US" sz="1700" kern="1200" dirty="0">
            <a:latin typeface="Georgia" pitchFamily="18" charset="0"/>
          </a:endParaRPr>
        </a:p>
      </dsp:txBody>
      <dsp:txXfrm>
        <a:off x="6037930" y="1313700"/>
        <a:ext cx="1915538" cy="17516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ED762F-B723-4CBF-ADFC-B82DA1A8F3FB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D8C7DA-05C8-4E55-9F4A-4C5D1B7C30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F1498-BA9D-462A-BED2-3A4B0527CFB1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07115-52D3-44E9-B74D-3A3E0402E5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ED313-EF8E-4120-9C37-F5D09821B10A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8F997-B01F-4CC9-A3D2-335D85C744A4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4625A-BB8C-4AEA-86EB-7B7F697BC8A7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82AB4-2010-447B-B839-810E66346DD8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9B86B-0E10-41C6-A4C8-12AF0DCC1F5A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0780C-650E-4A99-9A5D-74267C808816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A2C0-E38A-4934-BC0A-43C1613C74C7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33AE-C46E-4F6D-86CB-A2C41104E67A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9EE3D-4122-4BF5-86A7-3CADC6FAC70E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66856-BF4D-4E5C-AC27-2EC6F443AB9C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5E3FC-7D71-4FF5-80D9-FBAFA72367A1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3D506-378B-426F-B3CD-DF80F0B4B0A0}" type="datetime1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A7A76-6BF1-46F3-A7F5-98AFD68FB6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90600" y="2057400"/>
            <a:ext cx="723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Recruiting Volunteers</a:t>
            </a:r>
          </a:p>
          <a:p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DOVIA 6.14.2012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Messaging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0" y="1219200"/>
            <a:ext cx="9144000" cy="4724400"/>
          </a:xfrm>
          <a:prstGeom prst="rect">
            <a:avLst/>
          </a:prstGeom>
        </p:spPr>
        <p:txBody>
          <a:bodyPr/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Use language your audience can understand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Avoid jargon and “internal” language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Communication style should fit the audience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Use words that support your mission statement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Incorporate your organization’s message platform if you have 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533400" y="1447800"/>
          <a:ext cx="7957452" cy="4379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Down Arrow 9"/>
          <p:cNvSpPr/>
          <p:nvPr/>
        </p:nvSpPr>
        <p:spPr>
          <a:xfrm>
            <a:off x="7239000" y="1828800"/>
            <a:ext cx="762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General recruitment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1295400"/>
            <a:ext cx="784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General Recruitment (or warm-body recruitment):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 Sending a recruitment message to as broad an audience as possible (advertisements, fliers, etc.)</a:t>
            </a: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Usually works best if not looking for a specific skill or type of volunteer</a:t>
            </a: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Most effective for one-time, large events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1334869"/>
            <a:ext cx="762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Sending a message to an audience who has the specific time, skills and/or traits required for the position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Works best for long-term volunteers</a:t>
            </a: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Requires more specific communication strategies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Targeted recruitment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Targeted recruitment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533400" y="1219200"/>
            <a:ext cx="3775075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Seniors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Board of directors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College students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Children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Youth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Baby Boomers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Persons with disabilities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Faith-based groups</a:t>
            </a: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4876800" y="1265237"/>
            <a:ext cx="3775075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Skills-based volunteers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Corporate volunteers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Disaster volunteers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Volunteer leaders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Virtual volunteers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Targeted recruitment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0" y="1066800"/>
            <a:ext cx="9144000" cy="472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Design a strategy for communicating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your message</a:t>
            </a:r>
          </a:p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baseline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Younger volunteers are more likely to respond to online postings and social media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baseline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Older volunteers are more likely to read the newspaper or watch the news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baseline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aseline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Workplace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volunteers might be reached through a memo or message from a supervisor</a:t>
            </a:r>
            <a:endParaRPr lang="en-US" sz="2800" baseline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Targeted recruitment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0" y="1066800"/>
            <a:ext cx="9144000" cy="47244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Design a strategy for communicating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your message</a:t>
            </a:r>
          </a:p>
          <a:p>
            <a:pPr marL="800100" lvl="1" indent="-342900">
              <a:spcBef>
                <a:spcPct val="20000"/>
              </a:spcBef>
            </a:pPr>
            <a:endParaRPr lang="en-US" sz="2800" baseline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aseline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Students might be reached through a teacher or school-based group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aseline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Faith-driven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volunteers can be reached through houses of worship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baseline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Older volunteers are more likely to belong to a civic organization</a:t>
            </a:r>
            <a:endParaRPr lang="en-US" sz="2800" baseline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38200" y="222867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Any questions or comments?</a:t>
            </a: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Any successful strategies you would like to share?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7200" y="1219200"/>
            <a:ext cx="830580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Learning objectives for this presentation:</a:t>
            </a:r>
          </a:p>
          <a:p>
            <a:endParaRPr lang="en-US" sz="2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Creating a recruitment strategy</a:t>
            </a:r>
          </a:p>
          <a:p>
            <a:endParaRPr lang="en-US" sz="2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Importance of having a volunteer job description before recruitment</a:t>
            </a:r>
          </a:p>
          <a:p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General vs. targeted recruitment</a:t>
            </a:r>
          </a:p>
          <a:p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Strategies for specific audiences</a:t>
            </a:r>
          </a:p>
          <a:p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graphicFrame>
        <p:nvGraphicFramePr>
          <p:cNvPr id="7" name="Diagram 6"/>
          <p:cNvGraphicFramePr/>
          <p:nvPr/>
        </p:nvGraphicFramePr>
        <p:xfrm>
          <a:off x="533400" y="1447800"/>
          <a:ext cx="7957452" cy="4379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Down Arrow 8"/>
          <p:cNvSpPr/>
          <p:nvPr/>
        </p:nvSpPr>
        <p:spPr>
          <a:xfrm>
            <a:off x="1066800" y="1828800"/>
            <a:ext cx="83820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52400" y="1295400"/>
            <a:ext cx="8763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When creating your job description, consider: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Do you need specific skills? Who has those skills?</a:t>
            </a: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Who is likely to be available when you need them?</a:t>
            </a: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Who is likely to be interested in your opportunity?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Target your audience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533400" y="1447800"/>
          <a:ext cx="7957452" cy="4379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Down Arrow 9"/>
          <p:cNvSpPr/>
          <p:nvPr/>
        </p:nvSpPr>
        <p:spPr>
          <a:xfrm>
            <a:off x="3200400" y="1676400"/>
            <a:ext cx="762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09600" y="1295400"/>
            <a:ext cx="7620000" cy="457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Job description outlines the volunteer tasks, skills, and abilities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Volunteers can see themselves in the position</a:t>
            </a:r>
          </a:p>
          <a:p>
            <a:pPr lvl="1">
              <a:buFont typeface="Arial" pitchFamily="34" charset="0"/>
              <a:buChar char="•"/>
            </a:pPr>
            <a:endParaRPr lang="en-US" sz="2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Volunteers can self-screen for skills and abilities</a:t>
            </a:r>
          </a:p>
          <a:p>
            <a:pPr lvl="1">
              <a:buFont typeface="Arial" pitchFamily="34" charset="0"/>
              <a:buChar char="•"/>
            </a:pPr>
            <a:endParaRPr lang="en-US" sz="2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Volunteers are often not willing to ask questions at this stage in the process</a:t>
            </a:r>
            <a:endParaRPr lang="en-US" sz="2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Identify features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3400" y="1524001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Identify benefits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1371600"/>
            <a:ext cx="8229600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What will the volunteer get out of the experience?</a:t>
            </a:r>
          </a:p>
          <a:p>
            <a:pPr lvl="1">
              <a:lnSpc>
                <a:spcPct val="80000"/>
              </a:lnSpc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Should make clear what your mission is and why this opportunity is valuable to the mission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Includes training and skill building opportunities</a:t>
            </a: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Any other “perks” you can offer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graphicFrame>
        <p:nvGraphicFramePr>
          <p:cNvPr id="8" name="Diagram 7"/>
          <p:cNvGraphicFramePr/>
          <p:nvPr/>
        </p:nvGraphicFramePr>
        <p:xfrm>
          <a:off x="533400" y="1447800"/>
          <a:ext cx="7957452" cy="4379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Down Arrow 9"/>
          <p:cNvSpPr/>
          <p:nvPr/>
        </p:nvSpPr>
        <p:spPr>
          <a:xfrm>
            <a:off x="5181600" y="1752600"/>
            <a:ext cx="7620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0" y="5867400"/>
            <a:ext cx="9144000" cy="457200"/>
          </a:xfrm>
          <a:prstGeom prst="rect">
            <a:avLst/>
          </a:prstGeom>
          <a:solidFill>
            <a:srgbClr val="1016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5851525"/>
            <a:ext cx="9144000" cy="92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324600"/>
            <a:ext cx="9144000" cy="920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</p:txBody>
      </p:sp>
      <p:pic>
        <p:nvPicPr>
          <p:cNvPr id="1026" name="Picture 2" descr="\\UWWCDATA\Administration\Marketing\logo\UW Logos 8_2010\UWWC Logo _Geographic Identifier\UWWC_4s_ful_h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381000"/>
            <a:ext cx="1163782" cy="8001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81000" y="4572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Messaging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0" y="1066800"/>
            <a:ext cx="9144000" cy="45720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Craft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 message that speaks to your audience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Students may respond to the idea of work experience or scholarship recommendations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baseline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Business owners may respond to facts about employee morale and customer loyalty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aseline="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Parents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may respond to messages about children</a:t>
            </a:r>
            <a:endParaRPr lang="en-US" sz="2800" baseline="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15412</TotalTime>
  <Words>552</Words>
  <Application>Microsoft Office PowerPoint</Application>
  <PresentationFormat>On-screen Show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Presentation2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Volunteer</dc:creator>
  <cp:lastModifiedBy>Assistant</cp:lastModifiedBy>
  <cp:revision>285</cp:revision>
  <dcterms:created xsi:type="dcterms:W3CDTF">2012-02-03T17:06:29Z</dcterms:created>
  <dcterms:modified xsi:type="dcterms:W3CDTF">2012-09-05T13:59:27Z</dcterms:modified>
</cp:coreProperties>
</file>