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ED762F-B723-4CBF-ADFC-B82DA1A8F3FB}" type="datetimeFigureOut">
              <a:rPr lang="en-US" smtClean="0"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D8C7DA-05C8-4E55-9F4A-4C5D1B7C30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B740-378E-4ED7-9769-120DDB8048B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imaginingservice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thenonprofittimes.org/" TargetMode="External"/><Relationship Id="rId4" Type="http://schemas.openxmlformats.org/officeDocument/2006/relationships/hyperlink" Target="http://www.ncoa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2057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Training Staff to Work Successfully with Volunteers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12192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Five key aspects of successful staff/volunteer partnerships: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Clear understanding of staff and volunteer expectations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Recognition of volunteer program value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Competency to do the job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Involvement and influence in the planning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Appreciation for excellence in partnering effectively with volunteers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1295400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Measuring current comfort and competency of staff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(See survey in handout)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Can adapt survey to fit your program’s specific needs</a:t>
            </a:r>
          </a:p>
          <a:p>
            <a:pPr lvl="1">
              <a:buFont typeface="Arial" pitchFamily="34" charset="0"/>
              <a:buChar char="•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Depending on how comfortable staff is with discussion, you can:</a:t>
            </a:r>
          </a:p>
          <a:p>
            <a:pPr lvl="2"/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Ask staff to fill out survey independently, tally results and give a summary, and plan trainings according to demonstrated need.</a:t>
            </a:r>
          </a:p>
          <a:p>
            <a:pPr marL="1257300" lvl="2" indent="-342900"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Gather staff as a group, have each fill out the survey, then discuss as a group.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14400" y="1524000"/>
            <a:ext cx="7467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Addressing clarity of expectations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Make sure written policies, procedures, and job descriptions include  expectations of staff in working with volunteers and expectations of volunteers in doing their work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If written policies and job descriptions include these expectations but staff are still unclear, have a conversation. It may be that no one discussed it with them, or it may be that in reality it doesn’t play out as written policies dictate.</a:t>
            </a:r>
          </a:p>
          <a:p>
            <a:pPr lvl="1">
              <a:buFont typeface="Arial" pitchFamily="34" charset="0"/>
              <a:buChar char="•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Include questions of volunteer partnership in job interviews, staff orientation, and employee handbooks</a:t>
            </a:r>
          </a:p>
          <a:p>
            <a:pPr lvl="1">
              <a:buFont typeface="Arial" pitchFamily="34" charset="0"/>
              <a:buChar char="•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12192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Demonstrating the value of volunteer program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(See handout for more examples)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Straight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monetary value: an hour of volunteer time is estimated as contributing $21.36 in value to an organization. (www.theindependentsector.org)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Studies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estimate for every $1 invested in a volunteer program, the return on investment is anywhere from $3-$8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www.reimaginingservice.org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4"/>
              </a:rPr>
              <a:t>www.ncoa.org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5"/>
              </a:rPr>
              <a:t>www.thenonprofittimes.org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 examples from your own organization. What have volunteers allowed you to accomplish?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1295400"/>
            <a:ext cx="7391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Addressing staff training needs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(See survey in handout)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Evaluate- what training do staff feel they need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 can adapt survey to include any topics specific to your organization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427274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Observe – do you notice anything you feel staff need to improve on when working with volunteers?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Collaborate – do other organizations who use volunteers have similar staff training needs? You can share materials, or suggest a group training for multiple organizations.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16907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Staff involvement and influence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staff are not involved in planning: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They may not feel invested in making it work</a:t>
            </a:r>
          </a:p>
          <a:p>
            <a:pPr lvl="1"/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 may unintentionally be setting unrealistic goals or expectations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124200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involve staff in planning, consider: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Having appropriate staff involved in interviewing volunteers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Having staff involved in volunteer evaluations and volunteer program evaluations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Have staff discussions about new or creative ways to recruit or utilize volunteers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1295400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Showing appreciation for volunteer management excellence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Are staff evaluated on their work with volunteers?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Rewarding excellent working with volunteers can motivate staff.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excellent work with volunteers goes unnoticed, staff may move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volunteers to the bottom of their priority list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37338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Are staff recognized for their work with volunteers?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Are staff recognized along with volunteers for successful projects?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An informal thank-you can go a long way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2228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Any questions or comments?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Any successful strategies you would like to share?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14253</TotalTime>
  <Words>371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Volunteer</dc:creator>
  <cp:lastModifiedBy>Volunteer</cp:lastModifiedBy>
  <cp:revision>259</cp:revision>
  <dcterms:created xsi:type="dcterms:W3CDTF">2012-02-03T17:06:29Z</dcterms:created>
  <dcterms:modified xsi:type="dcterms:W3CDTF">2012-02-13T14:40:08Z</dcterms:modified>
</cp:coreProperties>
</file>